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56" r:id="rId4"/>
    <p:sldId id="257" r:id="rId5"/>
    <p:sldId id="261" r:id="rId6"/>
    <p:sldId id="262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5BF2F-D501-44EA-A70A-AC2B8E6AD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BDB2-A998-47EE-BA69-F09A682C1F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://sep.ucas.ac.cn/" TargetMode="Externa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369517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08935" y="4071052"/>
            <a:ext cx="75713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kern="100" dirty="0" smtClean="0">
                <a:solidFill>
                  <a:srgbClr val="C0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中国科学院大学学生预毕业系统操作指南</a:t>
            </a:r>
            <a:endParaRPr lang="en-US" altLang="zh-CN" sz="3200" b="1" kern="100" dirty="0" smtClean="0">
              <a:solidFill>
                <a:srgbClr val="C0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</a:t>
            </a:r>
            <a:r>
              <a:rPr lang="zh-CN" altLang="en-US" sz="3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角色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165667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38269" y="1809236"/>
            <a:ext cx="81614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导师角色</a:t>
            </a:r>
            <a:r>
              <a:rPr lang="zh-CN" altLang="zh-CN" sz="2800" b="1" dirty="0" smtClean="0">
                <a:solidFill>
                  <a:srgbClr val="C00000"/>
                </a:solidFill>
              </a:rPr>
              <a:t>毕业申请系统说明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9452" y="2485014"/>
            <a:ext cx="10496811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100" dirty="0" smtClean="0">
                <a:solidFill>
                  <a:srgbClr val="C0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导师审批</a:t>
            </a:r>
            <a:r>
              <a:rPr lang="zh-CN" altLang="zh-CN" sz="2400" b="1" kern="100" dirty="0">
                <a:solidFill>
                  <a:srgbClr val="C0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说明：</a:t>
            </a:r>
            <a:endParaRPr lang="zh-CN" altLang="zh-CN" sz="2400" kern="100" dirty="0">
              <a:solidFill>
                <a:srgbClr val="C0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kern="100" dirty="0" smtClean="0">
                <a:latin typeface="等线" panose="02010600030101010101" pitchFamily="2" charset="-122"/>
                <a:cs typeface="Times New Roman" panose="02020603050405020304" pitchFamily="18" charset="0"/>
              </a:rPr>
              <a:t>导师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登录中国科学院大学信息门户</a:t>
            </a:r>
            <a:r>
              <a:rPr lang="en-US" altLang="zh-CN" sz="2400" b="1" u="sng" kern="100" dirty="0">
                <a:solidFill>
                  <a:srgbClr val="0563C1"/>
                </a:solidFill>
                <a:latin typeface="等线" panose="02010600030101010101" pitchFamily="2" charset="-122"/>
                <a:cs typeface="Times New Roman" panose="02020603050405020304" pitchFamily="18" charset="0"/>
                <a:hlinkClick r:id="rId2"/>
              </a:rPr>
              <a:t>http://sep.ucas.ac.cn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就业管理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导师角色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预毕业数据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预毕业批次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-2022-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学生数据维护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勾选学生申请数据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如果同意该生毕业，点击“导师提交”完成毕业生审核。</a:t>
            </a:r>
            <a:endParaRPr lang="en-US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如果不同意该生毕业，则不需要点击“导师提交”；经导师审批后的，如果想修改数据或撤销毕业申请，导师可以选择该生数据后点击“退回”完成撤销。</a:t>
            </a:r>
            <a:endParaRPr lang="zh-CN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1656678"/>
          </a:xfrm>
          <a:prstGeom prst="rect">
            <a:avLst/>
          </a:prstGeom>
        </p:spPr>
      </p:pic>
      <p:pic>
        <p:nvPicPr>
          <p:cNvPr id="3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4893" y="1656678"/>
            <a:ext cx="9837106" cy="520132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68497" y="1926238"/>
            <a:ext cx="48049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</a:t>
            </a:r>
            <a:r>
              <a:rPr lang="zh-CN" altLang="en-US" sz="3200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登录</a:t>
            </a:r>
            <a:r>
              <a:rPr lang="en-US" altLang="zh-CN" sz="3200" dirty="0">
                <a:solidFill>
                  <a:srgbClr val="FF0000"/>
                </a:solidFill>
              </a:rPr>
              <a:t>http://sep.ucas.ac.cn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6678"/>
            <a:ext cx="12192000" cy="52013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165667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014711" y="2154570"/>
            <a:ext cx="3126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、选择就业管理图标</a:t>
            </a:r>
            <a:endParaRPr lang="en-US" altLang="zh-CN" sz="2400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104"/>
            <a:ext cx="12237665" cy="693315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19524" y="2605507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6298" y="107733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238121" y="1077333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、选择预毕业批次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85822" y="260550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31632" y="2310677"/>
            <a:ext cx="1928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、选择签约数据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、选择签约批次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957443" y="3837904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546077" y="231067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817946" y="2633842"/>
            <a:ext cx="413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516626" y="38440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131632" y="3209727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24109" y="32067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028385" y="1778792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弹出操作成功</a:t>
            </a:r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!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窗口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8" y="0"/>
            <a:ext cx="12193118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03668" y="144865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74361" y="1448659"/>
            <a:ext cx="2481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、选择学生数据维护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565733" y="3543747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、勾选学生提交的毕业申请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565733" y="4687492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、同意毕业请选择导师提交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360304" y="2782669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可以通过单位代码、姓名、性别、学号、专业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b="1" kern="100" dirty="0" smtClean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维护状态、导出状态、提交时间进行查询。</a:t>
            </a:r>
            <a:endParaRPr lang="en-US" altLang="zh-CN" b="1" kern="100" dirty="0" smtClean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48628" y="4627620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b="1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如果不同意该生毕业，则不需要点击“导师提交”；经导师审批后的，如果想修改数据或撤销毕业申请，导师可以选择该生数据后点击“退回”完成撤销。</a:t>
            </a:r>
            <a:endParaRPr lang="zh-CN" altLang="zh-CN" sz="1200" b="1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38329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76908" y="453008"/>
            <a:ext cx="5827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400" b="1" kern="0" dirty="0">
                <a:solidFill>
                  <a:schemeClr val="bg1"/>
                </a:solidFill>
              </a:rPr>
              <a:t>祝</a:t>
            </a:r>
            <a:r>
              <a:rPr lang="zh-CN" altLang="en-US" sz="4400" b="1" kern="0" dirty="0" smtClean="0">
                <a:solidFill>
                  <a:schemeClr val="bg1"/>
                </a:solidFill>
              </a:rPr>
              <a:t>您工作顺利！谢谢！</a:t>
            </a:r>
            <a:endParaRPr lang="zh-CN" altLang="en-US" sz="4800" kern="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86411" y="413631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/>
              <a:t>业务支持：国科大就业指导中心</a:t>
            </a:r>
            <a:endParaRPr lang="en-US" altLang="zh-CN" b="1" dirty="0"/>
          </a:p>
          <a:p>
            <a:pPr>
              <a:defRPr/>
            </a:pPr>
            <a:r>
              <a:rPr lang="en-US" altLang="zh-CN" dirty="0"/>
              <a:t>                  </a:t>
            </a:r>
            <a:r>
              <a:rPr lang="en-US" altLang="zh-CN" dirty="0" smtClean="0"/>
              <a:t> </a:t>
            </a:r>
            <a:r>
              <a:rPr lang="zh-CN" altLang="en-US" dirty="0" smtClean="0"/>
              <a:t>联系人</a:t>
            </a:r>
            <a:r>
              <a:rPr lang="zh-CN" altLang="en-US" dirty="0"/>
              <a:t>：常宏武</a:t>
            </a:r>
            <a:endParaRPr lang="en-US" altLang="zh-CN" dirty="0"/>
          </a:p>
          <a:p>
            <a:pPr>
              <a:defRPr/>
            </a:pPr>
            <a:r>
              <a:rPr lang="en-US" altLang="zh-CN" dirty="0"/>
              <a:t>	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电话</a:t>
            </a:r>
            <a:r>
              <a:rPr lang="zh-CN" altLang="en-US" dirty="0"/>
              <a:t>：</a:t>
            </a:r>
            <a:r>
              <a:rPr lang="en-US" altLang="zh-CN" dirty="0"/>
              <a:t>010-82640462</a:t>
            </a:r>
            <a:endParaRPr lang="en-US" altLang="zh-CN" dirty="0"/>
          </a:p>
          <a:p>
            <a:pPr>
              <a:defRPr/>
            </a:pPr>
            <a:r>
              <a:rPr lang="en-US" altLang="zh-CN" dirty="0"/>
              <a:t>	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邮箱</a:t>
            </a:r>
            <a:r>
              <a:rPr lang="zh-CN" altLang="en-US" dirty="0"/>
              <a:t>：</a:t>
            </a:r>
            <a:r>
              <a:rPr lang="en-US" altLang="zh-CN" dirty="0"/>
              <a:t>job@ucas.ac.cn</a:t>
            </a:r>
            <a:endParaRPr lang="en-US" altLang="zh-CN" dirty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r>
              <a:rPr lang="zh-CN" altLang="en-US" b="1" dirty="0"/>
              <a:t>技术支持：国科大网络信息中心</a:t>
            </a:r>
            <a:endParaRPr lang="en-US" altLang="zh-CN" b="1" dirty="0"/>
          </a:p>
          <a:p>
            <a:pPr>
              <a:defRPr/>
            </a:pPr>
            <a:r>
              <a:rPr lang="en-US" altLang="zh-CN" dirty="0"/>
              <a:t>	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电话</a:t>
            </a:r>
            <a:r>
              <a:rPr lang="zh-CN" altLang="en-US" dirty="0"/>
              <a:t>：</a:t>
            </a:r>
            <a:r>
              <a:rPr lang="en-US" altLang="zh-CN" dirty="0"/>
              <a:t>010-88256622</a:t>
            </a:r>
            <a:endParaRPr lang="en-US" altLang="zh-CN" dirty="0"/>
          </a:p>
          <a:p>
            <a:pPr>
              <a:defRPr/>
            </a:pPr>
            <a:r>
              <a:rPr lang="en-US" altLang="zh-CN" dirty="0"/>
              <a:t>	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邮箱</a:t>
            </a:r>
            <a:r>
              <a:rPr lang="zh-CN" altLang="en-US" dirty="0"/>
              <a:t>：</a:t>
            </a:r>
            <a:r>
              <a:rPr lang="en-US" altLang="zh-CN" dirty="0"/>
              <a:t>service@ucas.ac.cn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WPS 演示</Application>
  <PresentationFormat>宽屏</PresentationFormat>
  <Paragraphs>62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等线</vt:lpstr>
      <vt:lpstr>Times New Roman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王岗</dc:creator>
  <cp:lastModifiedBy>jiuye</cp:lastModifiedBy>
  <cp:revision>12</cp:revision>
  <dcterms:created xsi:type="dcterms:W3CDTF">2021-10-27T02:47:00Z</dcterms:created>
  <dcterms:modified xsi:type="dcterms:W3CDTF">2021-10-28T02:47:52Z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D21DB61875B648F48447C125EE9787CB</vt:lpwstr>
  </property>
  <property fmtid="{D5CDD505-2E9C-101B-9397-08002B2CF9AE}" pid="3" name="KSOProductBuildVer">
    <vt:lpwstr>2052-11.1.0.11045</vt:lpwstr>
  </property>
</Properties>
</file>